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4"/>
  </p:sldMasterIdLst>
  <p:notesMasterIdLst>
    <p:notesMasterId r:id="rId43"/>
  </p:notesMasterIdLst>
  <p:sldIdLst>
    <p:sldId id="256" r:id="rId5"/>
    <p:sldId id="289" r:id="rId6"/>
    <p:sldId id="290" r:id="rId7"/>
    <p:sldId id="291" r:id="rId8"/>
    <p:sldId id="257" r:id="rId9"/>
    <p:sldId id="258" r:id="rId10"/>
    <p:sldId id="259" r:id="rId11"/>
    <p:sldId id="264" r:id="rId12"/>
    <p:sldId id="265" r:id="rId13"/>
    <p:sldId id="263" r:id="rId14"/>
    <p:sldId id="260" r:id="rId15"/>
    <p:sldId id="282" r:id="rId16"/>
    <p:sldId id="27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61" r:id="rId35"/>
    <p:sldId id="285" r:id="rId36"/>
    <p:sldId id="286" r:id="rId37"/>
    <p:sldId id="287" r:id="rId38"/>
    <p:sldId id="262" r:id="rId39"/>
    <p:sldId id="292" r:id="rId40"/>
    <p:sldId id="288" r:id="rId41"/>
    <p:sldId id="293" r:id="rId4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E13C4-4B44-4796-AAB1-5EF7E7E19DBF}" v="595" dt="2019-11-18T19:18:47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3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132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notesViewPr>
    <p:cSldViewPr>
      <p:cViewPr varScale="1">
        <p:scale>
          <a:sx n="79" d="100"/>
          <a:sy n="79" d="100"/>
        </p:scale>
        <p:origin x="-3000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ce, Brent" userId="5ac2a552-dcf8-4a9d-894d-67031ac25bf9" providerId="ADAL" clId="{DC715D36-D1CF-4A92-AB24-8EE87BCB6EEF}"/>
    <pc:docChg chg="undo custSel modSld">
      <pc:chgData name="Lance, Brent" userId="5ac2a552-dcf8-4a9d-894d-67031ac25bf9" providerId="ADAL" clId="{DC715D36-D1CF-4A92-AB24-8EE87BCB6EEF}" dt="2019-11-18T19:18:47.334" v="594" actId="255"/>
      <pc:docMkLst>
        <pc:docMk/>
      </pc:docMkLst>
      <pc:sldChg chg="modSp">
        <pc:chgData name="Lance, Brent" userId="5ac2a552-dcf8-4a9d-894d-67031ac25bf9" providerId="ADAL" clId="{DC715D36-D1CF-4A92-AB24-8EE87BCB6EEF}" dt="2019-11-18T18:02:03.402" v="110" actId="20577"/>
        <pc:sldMkLst>
          <pc:docMk/>
          <pc:sldMk cId="1944157864" sldId="256"/>
        </pc:sldMkLst>
        <pc:spChg chg="mod">
          <ac:chgData name="Lance, Brent" userId="5ac2a552-dcf8-4a9d-894d-67031ac25bf9" providerId="ADAL" clId="{DC715D36-D1CF-4A92-AB24-8EE87BCB6EEF}" dt="2019-11-18T18:01:39.506" v="55" actId="20577"/>
          <ac:spMkLst>
            <pc:docMk/>
            <pc:sldMk cId="1944157864" sldId="256"/>
            <ac:spMk id="2" creationId="{00000000-0000-0000-0000-000000000000}"/>
          </ac:spMkLst>
        </pc:spChg>
        <pc:spChg chg="mod">
          <ac:chgData name="Lance, Brent" userId="5ac2a552-dcf8-4a9d-894d-67031ac25bf9" providerId="ADAL" clId="{DC715D36-D1CF-4A92-AB24-8EE87BCB6EEF}" dt="2019-11-18T18:02:03.402" v="110" actId="20577"/>
          <ac:spMkLst>
            <pc:docMk/>
            <pc:sldMk cId="1944157864" sldId="256"/>
            <ac:spMk id="3" creationId="{00000000-0000-0000-0000-000000000000}"/>
          </ac:spMkLst>
        </pc:spChg>
      </pc:sldChg>
      <pc:sldChg chg="modSp">
        <pc:chgData name="Lance, Brent" userId="5ac2a552-dcf8-4a9d-894d-67031ac25bf9" providerId="ADAL" clId="{DC715D36-D1CF-4A92-AB24-8EE87BCB6EEF}" dt="2019-11-18T18:11:31.554" v="272" actId="20577"/>
        <pc:sldMkLst>
          <pc:docMk/>
          <pc:sldMk cId="923973960" sldId="257"/>
        </pc:sldMkLst>
        <pc:spChg chg="mod">
          <ac:chgData name="Lance, Brent" userId="5ac2a552-dcf8-4a9d-894d-67031ac25bf9" providerId="ADAL" clId="{DC715D36-D1CF-4A92-AB24-8EE87BCB6EEF}" dt="2019-11-18T18:11:31.554" v="272" actId="20577"/>
          <ac:spMkLst>
            <pc:docMk/>
            <pc:sldMk cId="923973960" sldId="257"/>
            <ac:spMk id="3" creationId="{00000000-0000-0000-0000-000000000000}"/>
          </ac:spMkLst>
        </pc:spChg>
      </pc:sldChg>
      <pc:sldChg chg="modSp">
        <pc:chgData name="Lance, Brent" userId="5ac2a552-dcf8-4a9d-894d-67031ac25bf9" providerId="ADAL" clId="{DC715D36-D1CF-4A92-AB24-8EE87BCB6EEF}" dt="2019-11-18T18:15:03.651" v="273" actId="14826"/>
        <pc:sldMkLst>
          <pc:docMk/>
          <pc:sldMk cId="1437796819" sldId="264"/>
        </pc:sldMkLst>
        <pc:picChg chg="mod">
          <ac:chgData name="Lance, Brent" userId="5ac2a552-dcf8-4a9d-894d-67031ac25bf9" providerId="ADAL" clId="{DC715D36-D1CF-4A92-AB24-8EE87BCB6EEF}" dt="2019-11-18T18:15:03.651" v="273" actId="14826"/>
          <ac:picMkLst>
            <pc:docMk/>
            <pc:sldMk cId="1437796819" sldId="264"/>
            <ac:picMk id="7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15:12.987" v="274" actId="14826"/>
        <pc:sldMkLst>
          <pc:docMk/>
          <pc:sldMk cId="1650320781" sldId="265"/>
        </pc:sldMkLst>
        <pc:picChg chg="mod">
          <ac:chgData name="Lance, Brent" userId="5ac2a552-dcf8-4a9d-894d-67031ac25bf9" providerId="ADAL" clId="{DC715D36-D1CF-4A92-AB24-8EE87BCB6EEF}" dt="2019-11-18T18:15:12.987" v="274" actId="14826"/>
          <ac:picMkLst>
            <pc:docMk/>
            <pc:sldMk cId="1650320781" sldId="265"/>
            <ac:picMk id="5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2:46.946" v="275" actId="14826"/>
        <pc:sldMkLst>
          <pc:docMk/>
          <pc:sldMk cId="3740698802" sldId="266"/>
        </pc:sldMkLst>
        <pc:picChg chg="mod">
          <ac:chgData name="Lance, Brent" userId="5ac2a552-dcf8-4a9d-894d-67031ac25bf9" providerId="ADAL" clId="{DC715D36-D1CF-4A92-AB24-8EE87BCB6EEF}" dt="2019-11-18T18:32:46.946" v="275" actId="14826"/>
          <ac:picMkLst>
            <pc:docMk/>
            <pc:sldMk cId="3740698802" sldId="266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3:02.199" v="276" actId="14826"/>
        <pc:sldMkLst>
          <pc:docMk/>
          <pc:sldMk cId="2791781717" sldId="267"/>
        </pc:sldMkLst>
        <pc:picChg chg="mod">
          <ac:chgData name="Lance, Brent" userId="5ac2a552-dcf8-4a9d-894d-67031ac25bf9" providerId="ADAL" clId="{DC715D36-D1CF-4A92-AB24-8EE87BCB6EEF}" dt="2019-11-18T18:33:02.199" v="276" actId="14826"/>
          <ac:picMkLst>
            <pc:docMk/>
            <pc:sldMk cId="2791781717" sldId="267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3:15.628" v="277" actId="14826"/>
        <pc:sldMkLst>
          <pc:docMk/>
          <pc:sldMk cId="1694005204" sldId="268"/>
        </pc:sldMkLst>
        <pc:picChg chg="mod">
          <ac:chgData name="Lance, Brent" userId="5ac2a552-dcf8-4a9d-894d-67031ac25bf9" providerId="ADAL" clId="{DC715D36-D1CF-4A92-AB24-8EE87BCB6EEF}" dt="2019-11-18T18:33:15.628" v="277" actId="14826"/>
          <ac:picMkLst>
            <pc:docMk/>
            <pc:sldMk cId="1694005204" sldId="268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3:36.266" v="278" actId="14826"/>
        <pc:sldMkLst>
          <pc:docMk/>
          <pc:sldMk cId="1036912065" sldId="269"/>
        </pc:sldMkLst>
        <pc:picChg chg="mod">
          <ac:chgData name="Lance, Brent" userId="5ac2a552-dcf8-4a9d-894d-67031ac25bf9" providerId="ADAL" clId="{DC715D36-D1CF-4A92-AB24-8EE87BCB6EEF}" dt="2019-11-18T18:33:36.266" v="278" actId="14826"/>
          <ac:picMkLst>
            <pc:docMk/>
            <pc:sldMk cId="1036912065" sldId="269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4:23.448" v="279" actId="14826"/>
        <pc:sldMkLst>
          <pc:docMk/>
          <pc:sldMk cId="950262703" sldId="270"/>
        </pc:sldMkLst>
        <pc:picChg chg="mod">
          <ac:chgData name="Lance, Brent" userId="5ac2a552-dcf8-4a9d-894d-67031ac25bf9" providerId="ADAL" clId="{DC715D36-D1CF-4A92-AB24-8EE87BCB6EEF}" dt="2019-11-18T18:34:23.448" v="279" actId="14826"/>
          <ac:picMkLst>
            <pc:docMk/>
            <pc:sldMk cId="950262703" sldId="270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4:46.643" v="280" actId="14826"/>
        <pc:sldMkLst>
          <pc:docMk/>
          <pc:sldMk cId="2114149192" sldId="271"/>
        </pc:sldMkLst>
        <pc:picChg chg="mod">
          <ac:chgData name="Lance, Brent" userId="5ac2a552-dcf8-4a9d-894d-67031ac25bf9" providerId="ADAL" clId="{DC715D36-D1CF-4A92-AB24-8EE87BCB6EEF}" dt="2019-11-18T18:34:46.643" v="280" actId="14826"/>
          <ac:picMkLst>
            <pc:docMk/>
            <pc:sldMk cId="2114149192" sldId="271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5:03.655" v="281" actId="14826"/>
        <pc:sldMkLst>
          <pc:docMk/>
          <pc:sldMk cId="1893677659" sldId="272"/>
        </pc:sldMkLst>
        <pc:picChg chg="mod">
          <ac:chgData name="Lance, Brent" userId="5ac2a552-dcf8-4a9d-894d-67031ac25bf9" providerId="ADAL" clId="{DC715D36-D1CF-4A92-AB24-8EE87BCB6EEF}" dt="2019-11-18T18:35:03.655" v="281" actId="14826"/>
          <ac:picMkLst>
            <pc:docMk/>
            <pc:sldMk cId="1893677659" sldId="272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5:15.877" v="282" actId="14826"/>
        <pc:sldMkLst>
          <pc:docMk/>
          <pc:sldMk cId="182555898" sldId="273"/>
        </pc:sldMkLst>
        <pc:picChg chg="mod">
          <ac:chgData name="Lance, Brent" userId="5ac2a552-dcf8-4a9d-894d-67031ac25bf9" providerId="ADAL" clId="{DC715D36-D1CF-4A92-AB24-8EE87BCB6EEF}" dt="2019-11-18T18:35:15.877" v="282" actId="14826"/>
          <ac:picMkLst>
            <pc:docMk/>
            <pc:sldMk cId="182555898" sldId="273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37:46.515" v="283" actId="14826"/>
        <pc:sldMkLst>
          <pc:docMk/>
          <pc:sldMk cId="3700674677" sldId="277"/>
        </pc:sldMkLst>
        <pc:picChg chg="mod">
          <ac:chgData name="Lance, Brent" userId="5ac2a552-dcf8-4a9d-894d-67031ac25bf9" providerId="ADAL" clId="{DC715D36-D1CF-4A92-AB24-8EE87BCB6EEF}" dt="2019-11-18T18:37:46.515" v="283" actId="14826"/>
          <ac:picMkLst>
            <pc:docMk/>
            <pc:sldMk cId="3700674677" sldId="277"/>
            <ac:picMk id="3" creationId="{00000000-0000-0000-0000-000000000000}"/>
          </ac:picMkLst>
        </pc:picChg>
      </pc:sldChg>
      <pc:sldChg chg="modSp">
        <pc:chgData name="Lance, Brent" userId="5ac2a552-dcf8-4a9d-894d-67031ac25bf9" providerId="ADAL" clId="{DC715D36-D1CF-4A92-AB24-8EE87BCB6EEF}" dt="2019-11-18T18:40:23.081" v="289" actId="20577"/>
        <pc:sldMkLst>
          <pc:docMk/>
          <pc:sldMk cId="759453170" sldId="286"/>
        </pc:sldMkLst>
        <pc:spChg chg="mod">
          <ac:chgData name="Lance, Brent" userId="5ac2a552-dcf8-4a9d-894d-67031ac25bf9" providerId="ADAL" clId="{DC715D36-D1CF-4A92-AB24-8EE87BCB6EEF}" dt="2019-11-18T18:40:23.081" v="289" actId="20577"/>
          <ac:spMkLst>
            <pc:docMk/>
            <pc:sldMk cId="759453170" sldId="286"/>
            <ac:spMk id="4" creationId="{00000000-0000-0000-0000-000000000000}"/>
          </ac:spMkLst>
        </pc:spChg>
      </pc:sldChg>
      <pc:sldChg chg="modSp">
        <pc:chgData name="Lance, Brent" userId="5ac2a552-dcf8-4a9d-894d-67031ac25bf9" providerId="ADAL" clId="{DC715D36-D1CF-4A92-AB24-8EE87BCB6EEF}" dt="2019-11-18T18:47:14.740" v="394" actId="20577"/>
        <pc:sldMkLst>
          <pc:docMk/>
          <pc:sldMk cId="251680585" sldId="288"/>
        </pc:sldMkLst>
        <pc:spChg chg="mod">
          <ac:chgData name="Lance, Brent" userId="5ac2a552-dcf8-4a9d-894d-67031ac25bf9" providerId="ADAL" clId="{DC715D36-D1CF-4A92-AB24-8EE87BCB6EEF}" dt="2019-11-18T18:47:05.461" v="381" actId="20577"/>
          <ac:spMkLst>
            <pc:docMk/>
            <pc:sldMk cId="251680585" sldId="288"/>
            <ac:spMk id="5" creationId="{00000000-0000-0000-0000-000000000000}"/>
          </ac:spMkLst>
        </pc:spChg>
        <pc:spChg chg="mod">
          <ac:chgData name="Lance, Brent" userId="5ac2a552-dcf8-4a9d-894d-67031ac25bf9" providerId="ADAL" clId="{DC715D36-D1CF-4A92-AB24-8EE87BCB6EEF}" dt="2019-11-18T18:47:14.740" v="394" actId="20577"/>
          <ac:spMkLst>
            <pc:docMk/>
            <pc:sldMk cId="251680585" sldId="288"/>
            <ac:spMk id="7" creationId="{00000000-0000-0000-0000-000000000000}"/>
          </ac:spMkLst>
        </pc:spChg>
      </pc:sldChg>
      <pc:sldChg chg="modSp modAnim">
        <pc:chgData name="Lance, Brent" userId="5ac2a552-dcf8-4a9d-894d-67031ac25bf9" providerId="ADAL" clId="{DC715D36-D1CF-4A92-AB24-8EE87BCB6EEF}" dt="2019-11-18T19:06:36.520" v="467" actId="20577"/>
        <pc:sldMkLst>
          <pc:docMk/>
          <pc:sldMk cId="2812283153" sldId="289"/>
        </pc:sldMkLst>
        <pc:spChg chg="mod">
          <ac:chgData name="Lance, Brent" userId="5ac2a552-dcf8-4a9d-894d-67031ac25bf9" providerId="ADAL" clId="{DC715D36-D1CF-4A92-AB24-8EE87BCB6EEF}" dt="2019-11-18T19:06:36.520" v="467" actId="20577"/>
          <ac:spMkLst>
            <pc:docMk/>
            <pc:sldMk cId="2812283153" sldId="289"/>
            <ac:spMk id="3" creationId="{00000000-0000-0000-0000-000000000000}"/>
          </ac:spMkLst>
        </pc:spChg>
      </pc:sldChg>
      <pc:sldChg chg="modSp modAnim">
        <pc:chgData name="Lance, Brent" userId="5ac2a552-dcf8-4a9d-894d-67031ac25bf9" providerId="ADAL" clId="{DC715D36-D1CF-4A92-AB24-8EE87BCB6EEF}" dt="2019-11-18T19:18:47.334" v="594" actId="255"/>
        <pc:sldMkLst>
          <pc:docMk/>
          <pc:sldMk cId="398554043" sldId="290"/>
        </pc:sldMkLst>
        <pc:spChg chg="mod">
          <ac:chgData name="Lance, Brent" userId="5ac2a552-dcf8-4a9d-894d-67031ac25bf9" providerId="ADAL" clId="{DC715D36-D1CF-4A92-AB24-8EE87BCB6EEF}" dt="2019-11-18T19:18:47.334" v="594" actId="255"/>
          <ac:spMkLst>
            <pc:docMk/>
            <pc:sldMk cId="398554043" sldId="290"/>
            <ac:spMk id="3" creationId="{00000000-0000-0000-0000-000000000000}"/>
          </ac:spMkLst>
        </pc:spChg>
        <pc:spChg chg="mod">
          <ac:chgData name="Lance, Brent" userId="5ac2a552-dcf8-4a9d-894d-67031ac25bf9" providerId="ADAL" clId="{DC715D36-D1CF-4A92-AB24-8EE87BCB6EEF}" dt="2019-11-18T18:03:28.346" v="165" actId="20577"/>
          <ac:spMkLst>
            <pc:docMk/>
            <pc:sldMk cId="398554043" sldId="290"/>
            <ac:spMk id="4" creationId="{00000000-0000-0000-0000-000000000000}"/>
          </ac:spMkLst>
        </pc:spChg>
      </pc:sldChg>
      <pc:sldChg chg="modSp">
        <pc:chgData name="Lance, Brent" userId="5ac2a552-dcf8-4a9d-894d-67031ac25bf9" providerId="ADAL" clId="{DC715D36-D1CF-4A92-AB24-8EE87BCB6EEF}" dt="2019-11-18T18:08:00.886" v="213" actId="20577"/>
        <pc:sldMkLst>
          <pc:docMk/>
          <pc:sldMk cId="3831757989" sldId="291"/>
        </pc:sldMkLst>
        <pc:spChg chg="mod">
          <ac:chgData name="Lance, Brent" userId="5ac2a552-dcf8-4a9d-894d-67031ac25bf9" providerId="ADAL" clId="{DC715D36-D1CF-4A92-AB24-8EE87BCB6EEF}" dt="2019-11-18T18:07:48.214" v="202" actId="20577"/>
          <ac:spMkLst>
            <pc:docMk/>
            <pc:sldMk cId="3831757989" sldId="291"/>
            <ac:spMk id="3" creationId="{00000000-0000-0000-0000-000000000000}"/>
          </ac:spMkLst>
        </pc:spChg>
        <pc:spChg chg="mod">
          <ac:chgData name="Lance, Brent" userId="5ac2a552-dcf8-4a9d-894d-67031ac25bf9" providerId="ADAL" clId="{DC715D36-D1CF-4A92-AB24-8EE87BCB6EEF}" dt="2019-11-18T18:08:00.886" v="213" actId="20577"/>
          <ac:spMkLst>
            <pc:docMk/>
            <pc:sldMk cId="3831757989" sldId="291"/>
            <ac:spMk id="4" creationId="{00000000-0000-0000-0000-000000000000}"/>
          </ac:spMkLst>
        </pc:spChg>
      </pc:sldChg>
      <pc:sldChg chg="modSp">
        <pc:chgData name="Lance, Brent" userId="5ac2a552-dcf8-4a9d-894d-67031ac25bf9" providerId="ADAL" clId="{DC715D36-D1CF-4A92-AB24-8EE87BCB6EEF}" dt="2019-11-18T18:45:07.530" v="295" actId="1035"/>
        <pc:sldMkLst>
          <pc:docMk/>
          <pc:sldMk cId="2647414671" sldId="292"/>
        </pc:sldMkLst>
        <pc:picChg chg="mod">
          <ac:chgData name="Lance, Brent" userId="5ac2a552-dcf8-4a9d-894d-67031ac25bf9" providerId="ADAL" clId="{DC715D36-D1CF-4A92-AB24-8EE87BCB6EEF}" dt="2019-11-18T18:45:07.530" v="295" actId="1035"/>
          <ac:picMkLst>
            <pc:docMk/>
            <pc:sldMk cId="2647414671" sldId="292"/>
            <ac:picMk id="7" creationId="{00000000-0000-0000-0000-000000000000}"/>
          </ac:picMkLst>
        </pc:picChg>
      </pc:sldChg>
      <pc:sldChg chg="addSp delSp modSp">
        <pc:chgData name="Lance, Brent" userId="5ac2a552-dcf8-4a9d-894d-67031ac25bf9" providerId="ADAL" clId="{DC715D36-D1CF-4A92-AB24-8EE87BCB6EEF}" dt="2019-11-18T18:48:06.460" v="412" actId="1037"/>
        <pc:sldMkLst>
          <pc:docMk/>
          <pc:sldMk cId="411901024" sldId="293"/>
        </pc:sldMkLst>
        <pc:spChg chg="add del mod">
          <ac:chgData name="Lance, Brent" userId="5ac2a552-dcf8-4a9d-894d-67031ac25bf9" providerId="ADAL" clId="{DC715D36-D1CF-4A92-AB24-8EE87BCB6EEF}" dt="2019-11-18T18:48:00.087" v="409" actId="478"/>
          <ac:spMkLst>
            <pc:docMk/>
            <pc:sldMk cId="411901024" sldId="293"/>
            <ac:spMk id="3" creationId="{C14E397D-BA32-411A-BF0F-09051999907E}"/>
          </ac:spMkLst>
        </pc:spChg>
        <pc:spChg chg="del mod">
          <ac:chgData name="Lance, Brent" userId="5ac2a552-dcf8-4a9d-894d-67031ac25bf9" providerId="ADAL" clId="{DC715D36-D1CF-4A92-AB24-8EE87BCB6EEF}" dt="2019-11-18T18:47:50.045" v="406" actId="478"/>
          <ac:spMkLst>
            <pc:docMk/>
            <pc:sldMk cId="411901024" sldId="293"/>
            <ac:spMk id="5" creationId="{00000000-0000-0000-0000-000000000000}"/>
          </ac:spMkLst>
        </pc:spChg>
        <pc:spChg chg="del">
          <ac:chgData name="Lance, Brent" userId="5ac2a552-dcf8-4a9d-894d-67031ac25bf9" providerId="ADAL" clId="{DC715D36-D1CF-4A92-AB24-8EE87BCB6EEF}" dt="2019-11-18T18:47:52.833" v="407" actId="478"/>
          <ac:spMkLst>
            <pc:docMk/>
            <pc:sldMk cId="411901024" sldId="293"/>
            <ac:spMk id="7" creationId="{00000000-0000-0000-0000-000000000000}"/>
          </ac:spMkLst>
        </pc:spChg>
        <pc:spChg chg="add mod">
          <ac:chgData name="Lance, Brent" userId="5ac2a552-dcf8-4a9d-894d-67031ac25bf9" providerId="ADAL" clId="{DC715D36-D1CF-4A92-AB24-8EE87BCB6EEF}" dt="2019-11-18T18:48:06.460" v="412" actId="1037"/>
          <ac:spMkLst>
            <pc:docMk/>
            <pc:sldMk cId="411901024" sldId="293"/>
            <ac:spMk id="8" creationId="{A3671727-C230-4226-90CD-085DE5D975E2}"/>
          </ac:spMkLst>
        </pc:spChg>
        <pc:spChg chg="add mod">
          <ac:chgData name="Lance, Brent" userId="5ac2a552-dcf8-4a9d-894d-67031ac25bf9" providerId="ADAL" clId="{DC715D36-D1CF-4A92-AB24-8EE87BCB6EEF}" dt="2019-11-18T18:48:06.460" v="412" actId="1037"/>
          <ac:spMkLst>
            <pc:docMk/>
            <pc:sldMk cId="411901024" sldId="293"/>
            <ac:spMk id="9" creationId="{D0EBDE8B-CC1A-47F8-9D16-DF60AAD005DD}"/>
          </ac:spMkLst>
        </pc:spChg>
        <pc:spChg chg="add del mod">
          <ac:chgData name="Lance, Brent" userId="5ac2a552-dcf8-4a9d-894d-67031ac25bf9" providerId="ADAL" clId="{DC715D36-D1CF-4A92-AB24-8EE87BCB6EEF}" dt="2019-11-18T18:47:57.220" v="408" actId="478"/>
          <ac:spMkLst>
            <pc:docMk/>
            <pc:sldMk cId="411901024" sldId="293"/>
            <ac:spMk id="10" creationId="{7C142171-6A88-4EBC-9124-C43BA24808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54F9-4A47-4AB3-8A3D-0FBB9DD83B79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5395-DB17-414B-8020-417C3E39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5395-DB17-414B-8020-417C3E3958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9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3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1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5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9667-832A-4336-A671-0184011754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4728-576D-4449-9DA5-C31D3D30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Construct New Nursing Home and Domiciliary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CDB Project No. 040-010-115</a:t>
            </a:r>
          </a:p>
          <a:p>
            <a:r>
              <a:rPr lang="en-US" sz="1600" dirty="0"/>
              <a:t>November 19, 2019</a:t>
            </a:r>
          </a:p>
        </p:txBody>
      </p:sp>
    </p:spTree>
    <p:extLst>
      <p:ext uri="{BB962C8B-B14F-4D97-AF65-F5344CB8AC3E}">
        <p14:creationId xmlns:p14="http://schemas.microsoft.com/office/powerpoint/2010/main" val="19441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Transmittal Form (DB-PTF)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Form must be signed by someone with the authority to contractually bind the company.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Offeror must include themselves in the appropriate category (</a:t>
            </a:r>
            <a:r>
              <a:rPr lang="en-US" sz="2000" dirty="0" err="1"/>
              <a:t>ie</a:t>
            </a:r>
            <a:r>
              <a:rPr lang="en-US" sz="2000" dirty="0"/>
              <a:t>., General) on the form.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You must include Standard Terms &amp; Conditions, Board of Elections Certificates, and Financial Disclosures and Conflicts of Interests documents for every firm identified on the DB-PTF.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i="1" dirty="0"/>
              <a:t>Failure to include the Financial Disclosures and Conflicts of Interest is a Material Deficiency and will result in rejection.</a:t>
            </a:r>
          </a:p>
        </p:txBody>
      </p:sp>
    </p:spTree>
    <p:extLst>
      <p:ext uri="{BB962C8B-B14F-4D97-AF65-F5344CB8AC3E}">
        <p14:creationId xmlns:p14="http://schemas.microsoft.com/office/powerpoint/2010/main" val="28892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Design-Build Entity Qualifications Form (DBQ)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Past Performance Evaluation 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Past Performance MBE/WBE/VBE Phase I Utilization Plan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4331263" cy="988131"/>
          </a:xfrm>
        </p:spPr>
        <p:txBody>
          <a:bodyPr>
            <a:normAutofit/>
          </a:bodyPr>
          <a:lstStyle/>
          <a:p>
            <a:r>
              <a:rPr lang="en-US" dirty="0"/>
              <a:t>Section 2 – Past Performance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7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section of the submittal is limited to 25 pages of information (excluding the Past Performance Questionnaires).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includes the Offeror’s  DBQ and any discussion and/or additional information, awards, letters, etc. concerning past performance.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32012"/>
            <a:ext cx="3932237" cy="3811588"/>
          </a:xfrm>
        </p:spPr>
        <p:txBody>
          <a:bodyPr/>
          <a:lstStyle/>
          <a:p>
            <a:r>
              <a:rPr lang="en-US" dirty="0"/>
              <a:t>Section 2 – Past Performance</a:t>
            </a:r>
          </a:p>
        </p:txBody>
      </p:sp>
    </p:spTree>
    <p:extLst>
      <p:ext uri="{BB962C8B-B14F-4D97-AF65-F5344CB8AC3E}">
        <p14:creationId xmlns:p14="http://schemas.microsoft.com/office/powerpoint/2010/main" val="9598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Design-Build Entity Qualifications Statement (DBQ)</a:t>
            </a:r>
          </a:p>
        </p:txBody>
      </p:sp>
    </p:spTree>
    <p:extLst>
      <p:ext uri="{BB962C8B-B14F-4D97-AF65-F5344CB8AC3E}">
        <p14:creationId xmlns:p14="http://schemas.microsoft.com/office/powerpoint/2010/main" val="11969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37406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4946072" cy="6400799"/>
          </a:xfrm>
        </p:spPr>
      </p:pic>
    </p:spTree>
    <p:extLst>
      <p:ext uri="{BB962C8B-B14F-4D97-AF65-F5344CB8AC3E}">
        <p14:creationId xmlns:p14="http://schemas.microsoft.com/office/powerpoint/2010/main" val="279178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169400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10369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95026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21141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Brent Lance</a:t>
            </a:r>
            <a:br>
              <a:rPr lang="en-US" dirty="0"/>
            </a:br>
            <a:r>
              <a:rPr lang="en-US" sz="1600" dirty="0"/>
              <a:t>Administrator of Capital Planning /QBS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Chris MacGibbon</a:t>
            </a:r>
            <a:br>
              <a:rPr lang="en-US" dirty="0"/>
            </a:br>
            <a:r>
              <a:rPr lang="en-US" sz="1600" dirty="0"/>
              <a:t>Project 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Melissa Porter</a:t>
            </a:r>
            <a:br>
              <a:rPr lang="en-US" sz="1600" dirty="0"/>
            </a:br>
            <a:r>
              <a:rPr lang="en-US" sz="1600" dirty="0"/>
              <a:t>Project Manager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Capital 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28122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189367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Design-Build Entity Qualifications Statement (DBQ)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714"/>
            <a:ext cx="4946072" cy="6400800"/>
          </a:xfrm>
        </p:spPr>
      </p:pic>
    </p:spTree>
    <p:extLst>
      <p:ext uri="{BB962C8B-B14F-4D97-AF65-F5344CB8AC3E}">
        <p14:creationId xmlns:p14="http://schemas.microsoft.com/office/powerpoint/2010/main" val="18255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Design-Build Entity Qualifications Statement (DBQ)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minimum of 3 projects must reflect the experience of the Offeror.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minimum of 2 projects must reflect the experience of the Design Team.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minimum of 5 contracts must be represented (maximum of 7).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Failure to submit the required information is a MATERIAL DEFICIENCY.</a:t>
            </a:r>
          </a:p>
        </p:txBody>
      </p:sp>
    </p:spTree>
    <p:extLst>
      <p:ext uri="{BB962C8B-B14F-4D97-AF65-F5344CB8AC3E}">
        <p14:creationId xmlns:p14="http://schemas.microsoft.com/office/powerpoint/2010/main" val="4923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</p:spTree>
    <p:extLst>
      <p:ext uri="{BB962C8B-B14F-4D97-AF65-F5344CB8AC3E}">
        <p14:creationId xmlns:p14="http://schemas.microsoft.com/office/powerpoint/2010/main" val="28153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7" y="76200"/>
            <a:ext cx="4946073" cy="6400800"/>
          </a:xfrm>
        </p:spPr>
      </p:pic>
    </p:spTree>
    <p:extLst>
      <p:ext uri="{BB962C8B-B14F-4D97-AF65-F5344CB8AC3E}">
        <p14:creationId xmlns:p14="http://schemas.microsoft.com/office/powerpoint/2010/main" val="37859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667"/>
            <a:ext cx="4944423" cy="6398665"/>
          </a:xfrm>
        </p:spPr>
      </p:pic>
    </p:spTree>
    <p:extLst>
      <p:ext uri="{BB962C8B-B14F-4D97-AF65-F5344CB8AC3E}">
        <p14:creationId xmlns:p14="http://schemas.microsoft.com/office/powerpoint/2010/main" val="3700674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76" y="228600"/>
            <a:ext cx="4944424" cy="6400800"/>
          </a:xfrm>
        </p:spPr>
      </p:pic>
    </p:spTree>
    <p:extLst>
      <p:ext uri="{BB962C8B-B14F-4D97-AF65-F5344CB8AC3E}">
        <p14:creationId xmlns:p14="http://schemas.microsoft.com/office/powerpoint/2010/main" val="666479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4946073" cy="6400800"/>
          </a:xfrm>
        </p:spPr>
      </p:pic>
    </p:spTree>
    <p:extLst>
      <p:ext uri="{BB962C8B-B14F-4D97-AF65-F5344CB8AC3E}">
        <p14:creationId xmlns:p14="http://schemas.microsoft.com/office/powerpoint/2010/main" val="90447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4946073" cy="6400800"/>
          </a:xfrm>
        </p:spPr>
      </p:pic>
    </p:spTree>
    <p:extLst>
      <p:ext uri="{BB962C8B-B14F-4D97-AF65-F5344CB8AC3E}">
        <p14:creationId xmlns:p14="http://schemas.microsoft.com/office/powerpoint/2010/main" val="287901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4946073" cy="6400800"/>
          </a:xfrm>
        </p:spPr>
      </p:pic>
    </p:spTree>
    <p:extLst>
      <p:ext uri="{BB962C8B-B14F-4D97-AF65-F5344CB8AC3E}">
        <p14:creationId xmlns:p14="http://schemas.microsoft.com/office/powerpoint/2010/main" val="341277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Gwen Diehl</a:t>
            </a:r>
            <a:br>
              <a:rPr lang="en-US" dirty="0"/>
            </a:br>
            <a:r>
              <a:rPr lang="en-US" sz="1600" dirty="0"/>
              <a:t>Capital Programs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Troy Culbertson</a:t>
            </a:r>
            <a:br>
              <a:rPr lang="en-US" dirty="0"/>
            </a:br>
            <a:r>
              <a:rPr lang="en-US" sz="1600" dirty="0"/>
              <a:t>Administrator of IVH Quincy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Dave Clifford</a:t>
            </a:r>
            <a:br>
              <a:rPr lang="en-US" dirty="0"/>
            </a:br>
            <a:r>
              <a:rPr lang="en-US" sz="1600" dirty="0"/>
              <a:t>Chief Engineer</a:t>
            </a:r>
            <a:br>
              <a:rPr lang="en-US" dirty="0"/>
            </a:b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Department of Veteran’s Affairs</a:t>
            </a:r>
          </a:p>
        </p:txBody>
      </p:sp>
    </p:spTree>
    <p:extLst>
      <p:ext uri="{BB962C8B-B14F-4D97-AF65-F5344CB8AC3E}">
        <p14:creationId xmlns:p14="http://schemas.microsoft.com/office/powerpoint/2010/main" val="3985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Questionnaire Package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Failure to submit a minimum of five (5) and a maximum of seven (7) performance questionnaires is a Material Deficiency.</a:t>
            </a:r>
          </a:p>
        </p:txBody>
      </p:sp>
    </p:spTree>
    <p:extLst>
      <p:ext uri="{BB962C8B-B14F-4D97-AF65-F5344CB8AC3E}">
        <p14:creationId xmlns:p14="http://schemas.microsoft.com/office/powerpoint/2010/main" val="116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Technical Approach Narrative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Offeror’s Team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Other Capabilities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31263" cy="988131"/>
          </a:xfrm>
        </p:spPr>
        <p:txBody>
          <a:bodyPr>
            <a:normAutofit/>
          </a:bodyPr>
          <a:lstStyle/>
          <a:p>
            <a:r>
              <a:rPr lang="en-US" dirty="0"/>
              <a:t>Section 3 – Technical Capability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81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Approach Narrative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Maximum of 5 pages.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“Fast Track” construction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Discuss proposed organization and roles/responsibilities of all parties.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Proposed process for handling field problems.</a:t>
            </a:r>
          </a:p>
        </p:txBody>
      </p:sp>
    </p:spTree>
    <p:extLst>
      <p:ext uri="{BB962C8B-B14F-4D97-AF65-F5344CB8AC3E}">
        <p14:creationId xmlns:p14="http://schemas.microsoft.com/office/powerpoint/2010/main" val="40235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Offeror’s Team Experience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Maximum of 5 pages.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Example Projects no more than 10 years old.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Information from Section 2 - Past Performance may be considered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See detailed requirements outlined on Pages 11 &amp; 12 of the RFP.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Discuss MBE/WBE/VBE programs, goals, strategy.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Capabilities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Maximum of 2 pages.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 office capabilities for using BIM and other forms of technology.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 capabilities for scheduling along with software used and experience of staff. (A sample schedule is not desired.)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 your office capabilities for ensuring proper administration of a project of this size and complexity.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Bonding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Insurance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Bank References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847806" y="2057400"/>
            <a:ext cx="4331263" cy="988131"/>
          </a:xfrm>
        </p:spPr>
        <p:txBody>
          <a:bodyPr>
            <a:normAutofit/>
          </a:bodyPr>
          <a:lstStyle/>
          <a:p>
            <a:r>
              <a:rPr lang="en-US" sz="1800" dirty="0"/>
              <a:t>Section 4 – Financial Capability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I </a:t>
            </a:r>
            <a:br>
              <a:rPr lang="en-US" dirty="0"/>
            </a:br>
            <a:r>
              <a:rPr lang="en-US" dirty="0"/>
              <a:t>Evaluation Criteria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209800"/>
            <a:ext cx="7620000" cy="4180656"/>
          </a:xfrm>
        </p:spPr>
      </p:pic>
    </p:spTree>
    <p:extLst>
      <p:ext uri="{BB962C8B-B14F-4D97-AF65-F5344CB8AC3E}">
        <p14:creationId xmlns:p14="http://schemas.microsoft.com/office/powerpoint/2010/main" val="26474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>
            <a:normAutofit/>
          </a:bodyPr>
          <a:lstStyle/>
          <a:p>
            <a:r>
              <a:rPr lang="en-US" dirty="0"/>
              <a:t>Construct New Nursing Home and Domiciliary</a:t>
            </a:r>
            <a:br>
              <a:rPr lang="en-US" dirty="0"/>
            </a:br>
            <a:r>
              <a:rPr lang="en-US" sz="2000" dirty="0"/>
              <a:t>CDB Project No. 040-010-115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5105400"/>
            <a:ext cx="6172200" cy="7556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November 19, 2019</a:t>
            </a:r>
          </a:p>
        </p:txBody>
      </p:sp>
    </p:spTree>
    <p:extLst>
      <p:ext uri="{BB962C8B-B14F-4D97-AF65-F5344CB8AC3E}">
        <p14:creationId xmlns:p14="http://schemas.microsoft.com/office/powerpoint/2010/main" val="2516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3188" y="5105400"/>
            <a:ext cx="6172200" cy="7556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/>
              <a:t>Thank you.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3671727-C230-4226-90CD-085DE5D975E2}"/>
              </a:ext>
            </a:extLst>
          </p:cNvPr>
          <p:cNvSpPr txBox="1">
            <a:spLocks/>
          </p:cNvSpPr>
          <p:nvPr/>
        </p:nvSpPr>
        <p:spPr>
          <a:xfrm>
            <a:off x="838200" y="455612"/>
            <a:ext cx="5256212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Construct New Nursing Home and Domiciliary</a:t>
            </a:r>
            <a:br>
              <a:rPr lang="en-US" dirty="0"/>
            </a:br>
            <a:r>
              <a:rPr lang="en-US" sz="2000" dirty="0"/>
              <a:t>CDB Project No. 040-010-115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0EBDE8B-CC1A-47F8-9D16-DF60AAD005DD}"/>
              </a:ext>
            </a:extLst>
          </p:cNvPr>
          <p:cNvSpPr txBox="1">
            <a:spLocks/>
          </p:cNvSpPr>
          <p:nvPr/>
        </p:nvSpPr>
        <p:spPr>
          <a:xfrm>
            <a:off x="838200" y="2055812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November 19, 2019</a:t>
            </a:r>
          </a:p>
        </p:txBody>
      </p:sp>
    </p:spTree>
    <p:extLst>
      <p:ext uri="{BB962C8B-B14F-4D97-AF65-F5344CB8AC3E}">
        <p14:creationId xmlns:p14="http://schemas.microsoft.com/office/powerpoint/2010/main" val="4119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Ramu Ramachandran</a:t>
            </a:r>
            <a:br>
              <a:rPr lang="en-US" dirty="0"/>
            </a:br>
            <a:r>
              <a:rPr lang="en-US" sz="1600" dirty="0"/>
              <a:t>Project Manager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Perkins Eastman Architects</a:t>
            </a:r>
          </a:p>
        </p:txBody>
      </p:sp>
    </p:spTree>
    <p:extLst>
      <p:ext uri="{BB962C8B-B14F-4D97-AF65-F5344CB8AC3E}">
        <p14:creationId xmlns:p14="http://schemas.microsoft.com/office/powerpoint/2010/main" val="38317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November 12, 2019 - RFP Issued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November 19, 2019 - Pre-Submittal Meeting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December 4, 2019 – Last Day to Submit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December 11, 2019 – Submittals Due by 2:00PM</a:t>
            </a:r>
          </a:p>
        </p:txBody>
      </p:sp>
    </p:spTree>
    <p:extLst>
      <p:ext uri="{BB962C8B-B14F-4D97-AF65-F5344CB8AC3E}">
        <p14:creationId xmlns:p14="http://schemas.microsoft.com/office/powerpoint/2010/main" val="9239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Phase Selection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Phase I – Qualifications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Phase II – Technical &amp; Cost Proposal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Design-Build</a:t>
            </a:r>
          </a:p>
        </p:txBody>
      </p:sp>
    </p:spTree>
    <p:extLst>
      <p:ext uri="{BB962C8B-B14F-4D97-AF65-F5344CB8AC3E}">
        <p14:creationId xmlns:p14="http://schemas.microsoft.com/office/powerpoint/2010/main" val="24749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Proposal Transmittal Form (DB-PTF)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Standard Business Terms and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Financial Disclosures and Conflicts of Interest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Illinois State Board of Section 1 – General Documents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Joint Venture Agreement (if applicable)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833349" y="2057400"/>
            <a:ext cx="4331263" cy="988131"/>
          </a:xfrm>
        </p:spPr>
        <p:txBody>
          <a:bodyPr>
            <a:normAutofit/>
          </a:bodyPr>
          <a:lstStyle/>
          <a:p>
            <a:r>
              <a:rPr lang="en-US" dirty="0"/>
              <a:t>Section 1 – General Documents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50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Transmittal Form (DB-PTF)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67" y="540061"/>
            <a:ext cx="4166033" cy="5391336"/>
          </a:xfrm>
        </p:spPr>
      </p:pic>
    </p:spTree>
    <p:extLst>
      <p:ext uri="{BB962C8B-B14F-4D97-AF65-F5344CB8AC3E}">
        <p14:creationId xmlns:p14="http://schemas.microsoft.com/office/powerpoint/2010/main" val="14377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Transmittal Form (DB-PTF)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45" y="457200"/>
            <a:ext cx="4316572" cy="5586153"/>
          </a:xfrm>
        </p:spPr>
      </p:pic>
    </p:spTree>
    <p:extLst>
      <p:ext uri="{BB962C8B-B14F-4D97-AF65-F5344CB8AC3E}">
        <p14:creationId xmlns:p14="http://schemas.microsoft.com/office/powerpoint/2010/main" val="165032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0FAA83DD7D74479195E7F26A3C06BB" ma:contentTypeVersion="1" ma:contentTypeDescription="Create a new document." ma:contentTypeScope="" ma:versionID="f4dc5a7b143a8f6e57b4cd67e482fb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3BB0F4-21AA-4D7D-BFCC-7B959218C6C1}"/>
</file>

<file path=customXml/itemProps2.xml><?xml version="1.0" encoding="utf-8"?>
<ds:datastoreItem xmlns:ds="http://schemas.openxmlformats.org/officeDocument/2006/customXml" ds:itemID="{7BB7B04C-7E3C-4CEA-BD89-03CDDCBC1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272F74-68F8-49D2-8F81-A805F7A0F45E}">
  <ds:schemaRefs>
    <ds:schemaRef ds:uri="http://purl.org/dc/terms/"/>
    <ds:schemaRef ds:uri="http://schemas.openxmlformats.org/package/2006/metadata/core-properties"/>
    <ds:schemaRef ds:uri="064b19f7-820c-4610-8e6f-d6415a5e748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6e6d4b87-37c8-4e63-927b-b398a2c2bbe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669</Words>
  <Application>Microsoft Office PowerPoint</Application>
  <PresentationFormat>Widescreen</PresentationFormat>
  <Paragraphs>106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Construct New Nursing Home and Domiciliary</vt:lpstr>
      <vt:lpstr>Introductions</vt:lpstr>
      <vt:lpstr>Introductions</vt:lpstr>
      <vt:lpstr>Introductions</vt:lpstr>
      <vt:lpstr>Phase I Schedule</vt:lpstr>
      <vt:lpstr>2 Phase Selection Process</vt:lpstr>
      <vt:lpstr>Phase I</vt:lpstr>
      <vt:lpstr>Proposal Transmittal Form (DB-PTF)</vt:lpstr>
      <vt:lpstr>Proposal Transmittal Form (DB-PTF)</vt:lpstr>
      <vt:lpstr>Proposal Transmittal Form (DB-PTF)</vt:lpstr>
      <vt:lpstr>Phase I</vt:lpstr>
      <vt:lpstr>Phase I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Design-Build Entity Qualifications Statement (DBQ)</vt:lpstr>
      <vt:lpstr>Reference Questionnaire Package</vt:lpstr>
      <vt:lpstr>Reference Questionnaire Package</vt:lpstr>
      <vt:lpstr>Reference Questionnaire Package</vt:lpstr>
      <vt:lpstr>Reference Questionnaire Package</vt:lpstr>
      <vt:lpstr>Reference Questionnaire Package</vt:lpstr>
      <vt:lpstr>Reference Questionnaire Package</vt:lpstr>
      <vt:lpstr>Reference Questionnaire Package</vt:lpstr>
      <vt:lpstr>Reference Questionnaire Package</vt:lpstr>
      <vt:lpstr>Phase I</vt:lpstr>
      <vt:lpstr>Technical Approach Narrative</vt:lpstr>
      <vt:lpstr>Offeror’s Team Experience</vt:lpstr>
      <vt:lpstr>Other Capabilities</vt:lpstr>
      <vt:lpstr>Phase I</vt:lpstr>
      <vt:lpstr>Phase I  Evaluation Criteria</vt:lpstr>
      <vt:lpstr>Construct New Nursing Home and Domiciliary CDB Project No. 040-010-115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In-Patient Treatment Facility</dc:title>
  <dc:creator>J. Brent.Lance</dc:creator>
  <cp:lastModifiedBy>Lance, Brent</cp:lastModifiedBy>
  <cp:revision>27</cp:revision>
  <cp:lastPrinted>2018-08-02T14:06:32Z</cp:lastPrinted>
  <dcterms:created xsi:type="dcterms:W3CDTF">2018-08-01T19:27:09Z</dcterms:created>
  <dcterms:modified xsi:type="dcterms:W3CDTF">2019-11-18T19:18:56Z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0x0101004D0FAA83DD7D74479195E7F26A3C06BB</vt:lpwstr>
  </property>
  <property fmtid="{D5CDD505-2E9C-101B-9397-08002B2CF9AE}" pid="3" name="Order">
    <vt:r8>3300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